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28800425" cy="43200638"/>
  <p:notesSz cx="6858000" cy="9144000"/>
  <p:defaultTextStyle>
    <a:defPPr>
      <a:defRPr lang="pt-BR"/>
    </a:defPPr>
    <a:lvl1pPr marL="0" algn="l" defTabSz="3455975" rtl="0" eaLnBrk="1" latinLnBrk="0" hangingPunct="1">
      <a:defRPr sz="6803" kern="1200">
        <a:solidFill>
          <a:schemeClr val="tx1"/>
        </a:solidFill>
        <a:latin typeface="+mn-lt"/>
        <a:ea typeface="+mn-ea"/>
        <a:cs typeface="+mn-cs"/>
      </a:defRPr>
    </a:lvl1pPr>
    <a:lvl2pPr marL="1727987" algn="l" defTabSz="3455975" rtl="0" eaLnBrk="1" latinLnBrk="0" hangingPunct="1">
      <a:defRPr sz="6803" kern="1200">
        <a:solidFill>
          <a:schemeClr val="tx1"/>
        </a:solidFill>
        <a:latin typeface="+mn-lt"/>
        <a:ea typeface="+mn-ea"/>
        <a:cs typeface="+mn-cs"/>
      </a:defRPr>
    </a:lvl2pPr>
    <a:lvl3pPr marL="3455975" algn="l" defTabSz="3455975" rtl="0" eaLnBrk="1" latinLnBrk="0" hangingPunct="1">
      <a:defRPr sz="6803" kern="1200">
        <a:solidFill>
          <a:schemeClr val="tx1"/>
        </a:solidFill>
        <a:latin typeface="+mn-lt"/>
        <a:ea typeface="+mn-ea"/>
        <a:cs typeface="+mn-cs"/>
      </a:defRPr>
    </a:lvl3pPr>
    <a:lvl4pPr marL="5183962" algn="l" defTabSz="3455975" rtl="0" eaLnBrk="1" latinLnBrk="0" hangingPunct="1">
      <a:defRPr sz="6803" kern="1200">
        <a:solidFill>
          <a:schemeClr val="tx1"/>
        </a:solidFill>
        <a:latin typeface="+mn-lt"/>
        <a:ea typeface="+mn-ea"/>
        <a:cs typeface="+mn-cs"/>
      </a:defRPr>
    </a:lvl4pPr>
    <a:lvl5pPr marL="6911950" algn="l" defTabSz="3455975" rtl="0" eaLnBrk="1" latinLnBrk="0" hangingPunct="1">
      <a:defRPr sz="6803" kern="1200">
        <a:solidFill>
          <a:schemeClr val="tx1"/>
        </a:solidFill>
        <a:latin typeface="+mn-lt"/>
        <a:ea typeface="+mn-ea"/>
        <a:cs typeface="+mn-cs"/>
      </a:defRPr>
    </a:lvl5pPr>
    <a:lvl6pPr marL="8639937" algn="l" defTabSz="3455975" rtl="0" eaLnBrk="1" latinLnBrk="0" hangingPunct="1">
      <a:defRPr sz="6803" kern="1200">
        <a:solidFill>
          <a:schemeClr val="tx1"/>
        </a:solidFill>
        <a:latin typeface="+mn-lt"/>
        <a:ea typeface="+mn-ea"/>
        <a:cs typeface="+mn-cs"/>
      </a:defRPr>
    </a:lvl6pPr>
    <a:lvl7pPr marL="10367924" algn="l" defTabSz="3455975" rtl="0" eaLnBrk="1" latinLnBrk="0" hangingPunct="1">
      <a:defRPr sz="6803" kern="1200">
        <a:solidFill>
          <a:schemeClr val="tx1"/>
        </a:solidFill>
        <a:latin typeface="+mn-lt"/>
        <a:ea typeface="+mn-ea"/>
        <a:cs typeface="+mn-cs"/>
      </a:defRPr>
    </a:lvl7pPr>
    <a:lvl8pPr marL="12095912" algn="l" defTabSz="3455975" rtl="0" eaLnBrk="1" latinLnBrk="0" hangingPunct="1">
      <a:defRPr sz="6803" kern="1200">
        <a:solidFill>
          <a:schemeClr val="tx1"/>
        </a:solidFill>
        <a:latin typeface="+mn-lt"/>
        <a:ea typeface="+mn-ea"/>
        <a:cs typeface="+mn-cs"/>
      </a:defRPr>
    </a:lvl8pPr>
    <a:lvl9pPr marL="13823899" algn="l" defTabSz="3455975" rtl="0" eaLnBrk="1" latinLnBrk="0" hangingPunct="1">
      <a:defRPr sz="680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5" d="100"/>
          <a:sy n="15" d="100"/>
        </p:scale>
        <p:origin x="2737" y="1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1D461C-6E23-48EA-A09D-33B5870C183C}" type="datetimeFigureOut">
              <a:rPr lang="pt-BR" smtClean="0"/>
              <a:t>01/04/2025</a:t>
            </a:fld>
            <a:endParaRPr lang="pt-BR"/>
          </a:p>
        </p:txBody>
      </p:sp>
      <p:sp>
        <p:nvSpPr>
          <p:cNvPr id="4" name="Espaço Reservado para Imagem de Slide 3"/>
          <p:cNvSpPr>
            <a:spLocks noGrp="1" noRot="1" noChangeAspect="1"/>
          </p:cNvSpPr>
          <p:nvPr>
            <p:ph type="sldImg" idx="2"/>
          </p:nvPr>
        </p:nvSpPr>
        <p:spPr>
          <a:xfrm>
            <a:off x="2400300" y="1143000"/>
            <a:ext cx="2057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105417-1521-4A70-968A-A04AB3973326}" type="slidenum">
              <a:rPr lang="pt-BR" smtClean="0"/>
              <a:t>‹nº›</a:t>
            </a:fld>
            <a:endParaRPr lang="pt-BR"/>
          </a:p>
        </p:txBody>
      </p:sp>
    </p:spTree>
    <p:extLst>
      <p:ext uri="{BB962C8B-B14F-4D97-AF65-F5344CB8AC3E}">
        <p14:creationId xmlns:p14="http://schemas.microsoft.com/office/powerpoint/2010/main" val="91422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59105417-1521-4A70-968A-A04AB3973326}" type="slidenum">
              <a:rPr lang="pt-BR" smtClean="0"/>
              <a:t>1</a:t>
            </a:fld>
            <a:endParaRPr lang="pt-BR"/>
          </a:p>
        </p:txBody>
      </p:sp>
    </p:spTree>
    <p:extLst>
      <p:ext uri="{BB962C8B-B14F-4D97-AF65-F5344CB8AC3E}">
        <p14:creationId xmlns:p14="http://schemas.microsoft.com/office/powerpoint/2010/main" val="3481240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160032" y="7070108"/>
            <a:ext cx="24480361" cy="15040222"/>
          </a:xfrm>
        </p:spPr>
        <p:txBody>
          <a:bodyPr anchor="b"/>
          <a:lstStyle>
            <a:lvl1pPr algn="ctr">
              <a:defRPr sz="18898"/>
            </a:lvl1pPr>
          </a:lstStyle>
          <a:p>
            <a:r>
              <a:rPr lang="pt-BR" smtClean="0"/>
              <a:t>Clique para editar o título mestre</a:t>
            </a:r>
            <a:endParaRPr lang="en-US" dirty="0"/>
          </a:p>
        </p:txBody>
      </p:sp>
      <p:sp>
        <p:nvSpPr>
          <p:cNvPr id="3" name="Subtitle 2"/>
          <p:cNvSpPr>
            <a:spLocks noGrp="1"/>
          </p:cNvSpPr>
          <p:nvPr>
            <p:ph type="subTitle" idx="1"/>
          </p:nvPr>
        </p:nvSpPr>
        <p:spPr>
          <a:xfrm>
            <a:off x="3600053" y="22690338"/>
            <a:ext cx="21600319" cy="10430151"/>
          </a:xfrm>
        </p:spPr>
        <p:txBody>
          <a:bodyPr/>
          <a:lstStyle>
            <a:lvl1pPr marL="0" indent="0" algn="ctr">
              <a:buNone/>
              <a:defRPr sz="7559"/>
            </a:lvl1pPr>
            <a:lvl2pPr marL="1440043" indent="0" algn="ctr">
              <a:buNone/>
              <a:defRPr sz="6299"/>
            </a:lvl2pPr>
            <a:lvl3pPr marL="2880086" indent="0" algn="ctr">
              <a:buNone/>
              <a:defRPr sz="5669"/>
            </a:lvl3pPr>
            <a:lvl4pPr marL="4320129" indent="0" algn="ctr">
              <a:buNone/>
              <a:defRPr sz="5040"/>
            </a:lvl4pPr>
            <a:lvl5pPr marL="5760171" indent="0" algn="ctr">
              <a:buNone/>
              <a:defRPr sz="5040"/>
            </a:lvl5pPr>
            <a:lvl6pPr marL="7200214" indent="0" algn="ctr">
              <a:buNone/>
              <a:defRPr sz="5040"/>
            </a:lvl6pPr>
            <a:lvl7pPr marL="8640257" indent="0" algn="ctr">
              <a:buNone/>
              <a:defRPr sz="5040"/>
            </a:lvl7pPr>
            <a:lvl8pPr marL="10080300" indent="0" algn="ctr">
              <a:buNone/>
              <a:defRPr sz="5040"/>
            </a:lvl8pPr>
            <a:lvl9pPr marL="11520343" indent="0" algn="ctr">
              <a:buNone/>
              <a:defRPr sz="504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3A0942BD-6269-4F63-AF0D-7A713CDC3F6A}" type="datetimeFigureOut">
              <a:rPr lang="pt-BR" smtClean="0"/>
              <a:t>01/04/2025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AD8EEE8-71A4-4ADE-8430-0A89DE79B0A9}" type="slidenum">
              <a:rPr lang="pt-BR" smtClean="0"/>
              <a:t>‹nº›</a:t>
            </a:fld>
            <a:endParaRPr lang="pt-BR"/>
          </a:p>
        </p:txBody>
      </p:sp>
    </p:spTree>
    <p:extLst>
      <p:ext uri="{BB962C8B-B14F-4D97-AF65-F5344CB8AC3E}">
        <p14:creationId xmlns:p14="http://schemas.microsoft.com/office/powerpoint/2010/main" val="3567562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3A0942BD-6269-4F63-AF0D-7A713CDC3F6A}" type="datetimeFigureOut">
              <a:rPr lang="pt-BR" smtClean="0"/>
              <a:t>01/04/2025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AD8EEE8-71A4-4ADE-8430-0A89DE79B0A9}" type="slidenum">
              <a:rPr lang="pt-BR" smtClean="0"/>
              <a:t>‹nº›</a:t>
            </a:fld>
            <a:endParaRPr lang="pt-BR"/>
          </a:p>
        </p:txBody>
      </p:sp>
    </p:spTree>
    <p:extLst>
      <p:ext uri="{BB962C8B-B14F-4D97-AF65-F5344CB8AC3E}">
        <p14:creationId xmlns:p14="http://schemas.microsoft.com/office/powerpoint/2010/main" val="1733356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610306" y="2300034"/>
            <a:ext cx="6210092" cy="36610544"/>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1980031" y="2300034"/>
            <a:ext cx="18270270" cy="36610544"/>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3A0942BD-6269-4F63-AF0D-7A713CDC3F6A}" type="datetimeFigureOut">
              <a:rPr lang="pt-BR" smtClean="0"/>
              <a:t>01/04/2025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AD8EEE8-71A4-4ADE-8430-0A89DE79B0A9}" type="slidenum">
              <a:rPr lang="pt-BR" smtClean="0"/>
              <a:t>‹nº›</a:t>
            </a:fld>
            <a:endParaRPr lang="pt-BR"/>
          </a:p>
        </p:txBody>
      </p:sp>
    </p:spTree>
    <p:extLst>
      <p:ext uri="{BB962C8B-B14F-4D97-AF65-F5344CB8AC3E}">
        <p14:creationId xmlns:p14="http://schemas.microsoft.com/office/powerpoint/2010/main" val="2682658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3A0942BD-6269-4F63-AF0D-7A713CDC3F6A}" type="datetimeFigureOut">
              <a:rPr lang="pt-BR" smtClean="0"/>
              <a:t>01/04/2025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AD8EEE8-71A4-4ADE-8430-0A89DE79B0A9}" type="slidenum">
              <a:rPr lang="pt-BR" smtClean="0"/>
              <a:t>‹nº›</a:t>
            </a:fld>
            <a:endParaRPr lang="pt-BR"/>
          </a:p>
        </p:txBody>
      </p:sp>
    </p:spTree>
    <p:extLst>
      <p:ext uri="{BB962C8B-B14F-4D97-AF65-F5344CB8AC3E}">
        <p14:creationId xmlns:p14="http://schemas.microsoft.com/office/powerpoint/2010/main" val="3479663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965030" y="10770172"/>
            <a:ext cx="24840367" cy="17970262"/>
          </a:xfrm>
        </p:spPr>
        <p:txBody>
          <a:bodyPr anchor="b"/>
          <a:lstStyle>
            <a:lvl1pPr>
              <a:defRPr sz="18898"/>
            </a:lvl1pPr>
          </a:lstStyle>
          <a:p>
            <a:r>
              <a:rPr lang="pt-BR" smtClean="0"/>
              <a:t>Clique para editar o título mestre</a:t>
            </a:r>
            <a:endParaRPr lang="en-US" dirty="0"/>
          </a:p>
        </p:txBody>
      </p:sp>
      <p:sp>
        <p:nvSpPr>
          <p:cNvPr id="3" name="Text Placeholder 2"/>
          <p:cNvSpPr>
            <a:spLocks noGrp="1"/>
          </p:cNvSpPr>
          <p:nvPr>
            <p:ph type="body" idx="1"/>
          </p:nvPr>
        </p:nvSpPr>
        <p:spPr>
          <a:xfrm>
            <a:off x="1965030" y="28910440"/>
            <a:ext cx="24840367" cy="9450136"/>
          </a:xfrm>
        </p:spPr>
        <p:txBody>
          <a:bodyPr/>
          <a:lstStyle>
            <a:lvl1pPr marL="0" indent="0">
              <a:buNone/>
              <a:defRPr sz="7559">
                <a:solidFill>
                  <a:schemeClr val="tx1"/>
                </a:solidFill>
              </a:defRPr>
            </a:lvl1pPr>
            <a:lvl2pPr marL="1440043" indent="0">
              <a:buNone/>
              <a:defRPr sz="6299">
                <a:solidFill>
                  <a:schemeClr val="tx1">
                    <a:tint val="75000"/>
                  </a:schemeClr>
                </a:solidFill>
              </a:defRPr>
            </a:lvl2pPr>
            <a:lvl3pPr marL="2880086" indent="0">
              <a:buNone/>
              <a:defRPr sz="5669">
                <a:solidFill>
                  <a:schemeClr val="tx1">
                    <a:tint val="75000"/>
                  </a:schemeClr>
                </a:solidFill>
              </a:defRPr>
            </a:lvl3pPr>
            <a:lvl4pPr marL="4320129" indent="0">
              <a:buNone/>
              <a:defRPr sz="5040">
                <a:solidFill>
                  <a:schemeClr val="tx1">
                    <a:tint val="75000"/>
                  </a:schemeClr>
                </a:solidFill>
              </a:defRPr>
            </a:lvl4pPr>
            <a:lvl5pPr marL="5760171" indent="0">
              <a:buNone/>
              <a:defRPr sz="5040">
                <a:solidFill>
                  <a:schemeClr val="tx1">
                    <a:tint val="75000"/>
                  </a:schemeClr>
                </a:solidFill>
              </a:defRPr>
            </a:lvl5pPr>
            <a:lvl6pPr marL="7200214" indent="0">
              <a:buNone/>
              <a:defRPr sz="5040">
                <a:solidFill>
                  <a:schemeClr val="tx1">
                    <a:tint val="75000"/>
                  </a:schemeClr>
                </a:solidFill>
              </a:defRPr>
            </a:lvl6pPr>
            <a:lvl7pPr marL="8640257" indent="0">
              <a:buNone/>
              <a:defRPr sz="5040">
                <a:solidFill>
                  <a:schemeClr val="tx1">
                    <a:tint val="75000"/>
                  </a:schemeClr>
                </a:solidFill>
              </a:defRPr>
            </a:lvl7pPr>
            <a:lvl8pPr marL="10080300" indent="0">
              <a:buNone/>
              <a:defRPr sz="5040">
                <a:solidFill>
                  <a:schemeClr val="tx1">
                    <a:tint val="75000"/>
                  </a:schemeClr>
                </a:solidFill>
              </a:defRPr>
            </a:lvl8pPr>
            <a:lvl9pPr marL="11520343" indent="0">
              <a:buNone/>
              <a:defRPr sz="504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3A0942BD-6269-4F63-AF0D-7A713CDC3F6A}" type="datetimeFigureOut">
              <a:rPr lang="pt-BR" smtClean="0"/>
              <a:t>01/04/2025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AD8EEE8-71A4-4ADE-8430-0A89DE79B0A9}" type="slidenum">
              <a:rPr lang="pt-BR" smtClean="0"/>
              <a:t>‹nº›</a:t>
            </a:fld>
            <a:endParaRPr lang="pt-BR"/>
          </a:p>
        </p:txBody>
      </p:sp>
    </p:spTree>
    <p:extLst>
      <p:ext uri="{BB962C8B-B14F-4D97-AF65-F5344CB8AC3E}">
        <p14:creationId xmlns:p14="http://schemas.microsoft.com/office/powerpoint/2010/main" val="1803214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1980029" y="11500170"/>
            <a:ext cx="12240181" cy="2741040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14580215" y="11500170"/>
            <a:ext cx="12240181" cy="2741040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3A0942BD-6269-4F63-AF0D-7A713CDC3F6A}" type="datetimeFigureOut">
              <a:rPr lang="pt-BR" smtClean="0"/>
              <a:t>01/04/2025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AD8EEE8-71A4-4ADE-8430-0A89DE79B0A9}" type="slidenum">
              <a:rPr lang="pt-BR" smtClean="0"/>
              <a:t>‹nº›</a:t>
            </a:fld>
            <a:endParaRPr lang="pt-BR"/>
          </a:p>
        </p:txBody>
      </p:sp>
    </p:spTree>
    <p:extLst>
      <p:ext uri="{BB962C8B-B14F-4D97-AF65-F5344CB8AC3E}">
        <p14:creationId xmlns:p14="http://schemas.microsoft.com/office/powerpoint/2010/main" val="1032786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983780" y="2300044"/>
            <a:ext cx="24840367" cy="8350126"/>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1983784" y="10590160"/>
            <a:ext cx="12183928" cy="5190073"/>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pt-BR" smtClean="0"/>
              <a:t>Clique para editar o texto mestre</a:t>
            </a:r>
          </a:p>
        </p:txBody>
      </p:sp>
      <p:sp>
        <p:nvSpPr>
          <p:cNvPr id="4" name="Content Placeholder 3"/>
          <p:cNvSpPr>
            <a:spLocks noGrp="1"/>
          </p:cNvSpPr>
          <p:nvPr>
            <p:ph sz="half" idx="2"/>
          </p:nvPr>
        </p:nvSpPr>
        <p:spPr>
          <a:xfrm>
            <a:off x="1983784" y="15780233"/>
            <a:ext cx="12183928" cy="23210346"/>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14580217" y="10590160"/>
            <a:ext cx="12243932" cy="5190073"/>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pt-BR" smtClean="0"/>
              <a:t>Clique para editar o texto mestre</a:t>
            </a:r>
          </a:p>
        </p:txBody>
      </p:sp>
      <p:sp>
        <p:nvSpPr>
          <p:cNvPr id="6" name="Content Placeholder 5"/>
          <p:cNvSpPr>
            <a:spLocks noGrp="1"/>
          </p:cNvSpPr>
          <p:nvPr>
            <p:ph sz="quarter" idx="4"/>
          </p:nvPr>
        </p:nvSpPr>
        <p:spPr>
          <a:xfrm>
            <a:off x="14580217" y="15780233"/>
            <a:ext cx="12243932" cy="23210346"/>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3A0942BD-6269-4F63-AF0D-7A713CDC3F6A}" type="datetimeFigureOut">
              <a:rPr lang="pt-BR" smtClean="0"/>
              <a:t>01/04/2025</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AAD8EEE8-71A4-4ADE-8430-0A89DE79B0A9}" type="slidenum">
              <a:rPr lang="pt-BR" smtClean="0"/>
              <a:t>‹nº›</a:t>
            </a:fld>
            <a:endParaRPr lang="pt-BR"/>
          </a:p>
        </p:txBody>
      </p:sp>
    </p:spTree>
    <p:extLst>
      <p:ext uri="{BB962C8B-B14F-4D97-AF65-F5344CB8AC3E}">
        <p14:creationId xmlns:p14="http://schemas.microsoft.com/office/powerpoint/2010/main" val="3299456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3A0942BD-6269-4F63-AF0D-7A713CDC3F6A}" type="datetimeFigureOut">
              <a:rPr lang="pt-BR" smtClean="0"/>
              <a:t>01/04/2025</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AAD8EEE8-71A4-4ADE-8430-0A89DE79B0A9}" type="slidenum">
              <a:rPr lang="pt-BR" smtClean="0"/>
              <a:t>‹nº›</a:t>
            </a:fld>
            <a:endParaRPr lang="pt-BR"/>
          </a:p>
        </p:txBody>
      </p:sp>
    </p:spTree>
    <p:extLst>
      <p:ext uri="{BB962C8B-B14F-4D97-AF65-F5344CB8AC3E}">
        <p14:creationId xmlns:p14="http://schemas.microsoft.com/office/powerpoint/2010/main" val="1903328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0942BD-6269-4F63-AF0D-7A713CDC3F6A}" type="datetimeFigureOut">
              <a:rPr lang="pt-BR" smtClean="0"/>
              <a:t>01/04/2025</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AAD8EEE8-71A4-4ADE-8430-0A89DE79B0A9}" type="slidenum">
              <a:rPr lang="pt-BR" smtClean="0"/>
              <a:t>‹nº›</a:t>
            </a:fld>
            <a:endParaRPr lang="pt-BR"/>
          </a:p>
        </p:txBody>
      </p:sp>
    </p:spTree>
    <p:extLst>
      <p:ext uri="{BB962C8B-B14F-4D97-AF65-F5344CB8AC3E}">
        <p14:creationId xmlns:p14="http://schemas.microsoft.com/office/powerpoint/2010/main" val="1035303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983780" y="2880042"/>
            <a:ext cx="9288887" cy="10080149"/>
          </a:xfrm>
        </p:spPr>
        <p:txBody>
          <a:bodyPr anchor="b"/>
          <a:lstStyle>
            <a:lvl1pPr>
              <a:defRPr sz="10079"/>
            </a:lvl1pPr>
          </a:lstStyle>
          <a:p>
            <a:r>
              <a:rPr lang="pt-BR" smtClean="0"/>
              <a:t>Clique para editar o título mestre</a:t>
            </a:r>
            <a:endParaRPr lang="en-US" dirty="0"/>
          </a:p>
        </p:txBody>
      </p:sp>
      <p:sp>
        <p:nvSpPr>
          <p:cNvPr id="3" name="Content Placeholder 2"/>
          <p:cNvSpPr>
            <a:spLocks noGrp="1"/>
          </p:cNvSpPr>
          <p:nvPr>
            <p:ph idx="1"/>
          </p:nvPr>
        </p:nvSpPr>
        <p:spPr>
          <a:xfrm>
            <a:off x="12243932" y="6220102"/>
            <a:ext cx="14580215" cy="30700453"/>
          </a:xfrm>
        </p:spPr>
        <p:txBody>
          <a:bodyPr/>
          <a:lstStyle>
            <a:lvl1pPr>
              <a:defRPr sz="10079"/>
            </a:lvl1pPr>
            <a:lvl2pPr>
              <a:defRPr sz="8819"/>
            </a:lvl2pPr>
            <a:lvl3pPr>
              <a:defRPr sz="7559"/>
            </a:lvl3pPr>
            <a:lvl4pPr>
              <a:defRPr sz="6299"/>
            </a:lvl4pPr>
            <a:lvl5pPr>
              <a:defRPr sz="6299"/>
            </a:lvl5pPr>
            <a:lvl6pPr>
              <a:defRPr sz="6299"/>
            </a:lvl6pPr>
            <a:lvl7pPr>
              <a:defRPr sz="6299"/>
            </a:lvl7pPr>
            <a:lvl8pPr>
              <a:defRPr sz="6299"/>
            </a:lvl8pPr>
            <a:lvl9pPr>
              <a:defRPr sz="6299"/>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1983780" y="12960191"/>
            <a:ext cx="9288887" cy="24010358"/>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3A0942BD-6269-4F63-AF0D-7A713CDC3F6A}" type="datetimeFigureOut">
              <a:rPr lang="pt-BR" smtClean="0"/>
              <a:t>01/04/2025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AD8EEE8-71A4-4ADE-8430-0A89DE79B0A9}" type="slidenum">
              <a:rPr lang="pt-BR" smtClean="0"/>
              <a:t>‹nº›</a:t>
            </a:fld>
            <a:endParaRPr lang="pt-BR"/>
          </a:p>
        </p:txBody>
      </p:sp>
    </p:spTree>
    <p:extLst>
      <p:ext uri="{BB962C8B-B14F-4D97-AF65-F5344CB8AC3E}">
        <p14:creationId xmlns:p14="http://schemas.microsoft.com/office/powerpoint/2010/main" val="651163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983780" y="2880042"/>
            <a:ext cx="9288887" cy="10080149"/>
          </a:xfrm>
        </p:spPr>
        <p:txBody>
          <a:bodyPr anchor="b"/>
          <a:lstStyle>
            <a:lvl1pPr>
              <a:defRPr sz="10079"/>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12243932" y="6220102"/>
            <a:ext cx="14580215" cy="30700453"/>
          </a:xfrm>
        </p:spPr>
        <p:txBody>
          <a:bodyPr anchor="t"/>
          <a:lstStyle>
            <a:lvl1pPr marL="0" indent="0">
              <a:buNone/>
              <a:defRPr sz="10079"/>
            </a:lvl1pPr>
            <a:lvl2pPr marL="1440043" indent="0">
              <a:buNone/>
              <a:defRPr sz="8819"/>
            </a:lvl2pPr>
            <a:lvl3pPr marL="2880086" indent="0">
              <a:buNone/>
              <a:defRPr sz="7559"/>
            </a:lvl3pPr>
            <a:lvl4pPr marL="4320129" indent="0">
              <a:buNone/>
              <a:defRPr sz="6299"/>
            </a:lvl4pPr>
            <a:lvl5pPr marL="5760171" indent="0">
              <a:buNone/>
              <a:defRPr sz="6299"/>
            </a:lvl5pPr>
            <a:lvl6pPr marL="7200214" indent="0">
              <a:buNone/>
              <a:defRPr sz="6299"/>
            </a:lvl6pPr>
            <a:lvl7pPr marL="8640257" indent="0">
              <a:buNone/>
              <a:defRPr sz="6299"/>
            </a:lvl7pPr>
            <a:lvl8pPr marL="10080300" indent="0">
              <a:buNone/>
              <a:defRPr sz="6299"/>
            </a:lvl8pPr>
            <a:lvl9pPr marL="11520343" indent="0">
              <a:buNone/>
              <a:defRPr sz="6299"/>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1983780" y="12960191"/>
            <a:ext cx="9288887" cy="24010358"/>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3A0942BD-6269-4F63-AF0D-7A713CDC3F6A}" type="datetimeFigureOut">
              <a:rPr lang="pt-BR" smtClean="0"/>
              <a:t>01/04/2025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AD8EEE8-71A4-4ADE-8430-0A89DE79B0A9}" type="slidenum">
              <a:rPr lang="pt-BR" smtClean="0"/>
              <a:t>‹nº›</a:t>
            </a:fld>
            <a:endParaRPr lang="pt-BR"/>
          </a:p>
        </p:txBody>
      </p:sp>
    </p:spTree>
    <p:extLst>
      <p:ext uri="{BB962C8B-B14F-4D97-AF65-F5344CB8AC3E}">
        <p14:creationId xmlns:p14="http://schemas.microsoft.com/office/powerpoint/2010/main" val="14648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0029" y="2300044"/>
            <a:ext cx="24840367" cy="8350126"/>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1980029" y="11500170"/>
            <a:ext cx="24840367" cy="2741040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1980029" y="40040601"/>
            <a:ext cx="6480096" cy="2300034"/>
          </a:xfrm>
          <a:prstGeom prst="rect">
            <a:avLst/>
          </a:prstGeom>
        </p:spPr>
        <p:txBody>
          <a:bodyPr vert="horz" lIns="91440" tIns="45720" rIns="91440" bIns="45720" rtlCol="0" anchor="ctr"/>
          <a:lstStyle>
            <a:lvl1pPr algn="l">
              <a:defRPr sz="3780">
                <a:solidFill>
                  <a:schemeClr val="tx1">
                    <a:tint val="75000"/>
                  </a:schemeClr>
                </a:solidFill>
              </a:defRPr>
            </a:lvl1pPr>
          </a:lstStyle>
          <a:p>
            <a:fld id="{3A0942BD-6269-4F63-AF0D-7A713CDC3F6A}" type="datetimeFigureOut">
              <a:rPr lang="pt-BR" smtClean="0"/>
              <a:t>01/04/2025</a:t>
            </a:fld>
            <a:endParaRPr lang="pt-BR"/>
          </a:p>
        </p:txBody>
      </p:sp>
      <p:sp>
        <p:nvSpPr>
          <p:cNvPr id="5" name="Footer Placeholder 4"/>
          <p:cNvSpPr>
            <a:spLocks noGrp="1"/>
          </p:cNvSpPr>
          <p:nvPr>
            <p:ph type="ftr" sz="quarter" idx="3"/>
          </p:nvPr>
        </p:nvSpPr>
        <p:spPr>
          <a:xfrm>
            <a:off x="9540141" y="40040601"/>
            <a:ext cx="9720143" cy="2300034"/>
          </a:xfrm>
          <a:prstGeom prst="rect">
            <a:avLst/>
          </a:prstGeom>
        </p:spPr>
        <p:txBody>
          <a:bodyPr vert="horz" lIns="91440" tIns="45720" rIns="91440" bIns="45720" rtlCol="0" anchor="ctr"/>
          <a:lstStyle>
            <a:lvl1pPr algn="ctr">
              <a:defRPr sz="378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20340300" y="40040601"/>
            <a:ext cx="6480096" cy="2300034"/>
          </a:xfrm>
          <a:prstGeom prst="rect">
            <a:avLst/>
          </a:prstGeom>
        </p:spPr>
        <p:txBody>
          <a:bodyPr vert="horz" lIns="91440" tIns="45720" rIns="91440" bIns="45720" rtlCol="0" anchor="ctr"/>
          <a:lstStyle>
            <a:lvl1pPr algn="r">
              <a:defRPr sz="3780">
                <a:solidFill>
                  <a:schemeClr val="tx1">
                    <a:tint val="75000"/>
                  </a:schemeClr>
                </a:solidFill>
              </a:defRPr>
            </a:lvl1pPr>
          </a:lstStyle>
          <a:p>
            <a:fld id="{AAD8EEE8-71A4-4ADE-8430-0A89DE79B0A9}" type="slidenum">
              <a:rPr lang="pt-BR" smtClean="0"/>
              <a:t>‹nº›</a:t>
            </a:fld>
            <a:endParaRPr lang="pt-BR"/>
          </a:p>
        </p:txBody>
      </p:sp>
    </p:spTree>
    <p:extLst>
      <p:ext uri="{BB962C8B-B14F-4D97-AF65-F5344CB8AC3E}">
        <p14:creationId xmlns:p14="http://schemas.microsoft.com/office/powerpoint/2010/main" val="3887654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880086" rtl="0" eaLnBrk="1" latinLnBrk="0" hangingPunct="1">
        <a:lnSpc>
          <a:spcPct val="90000"/>
        </a:lnSpc>
        <a:spcBef>
          <a:spcPct val="0"/>
        </a:spcBef>
        <a:buNone/>
        <a:defRPr sz="13859" kern="1200">
          <a:solidFill>
            <a:schemeClr val="tx1"/>
          </a:solidFill>
          <a:latin typeface="+mj-lt"/>
          <a:ea typeface="+mj-ea"/>
          <a:cs typeface="+mj-cs"/>
        </a:defRPr>
      </a:lvl1pPr>
    </p:titleStyle>
    <p:bodyStyle>
      <a:lvl1pPr marL="720021" indent="-720021" algn="l" defTabSz="2880086" rtl="0" eaLnBrk="1" latinLnBrk="0" hangingPunct="1">
        <a:lnSpc>
          <a:spcPct val="90000"/>
        </a:lnSpc>
        <a:spcBef>
          <a:spcPts val="3150"/>
        </a:spcBef>
        <a:buFont typeface="Arial" panose="020B0604020202020204" pitchFamily="34" charset="0"/>
        <a:buChar char="•"/>
        <a:defRPr sz="8819" kern="1200">
          <a:solidFill>
            <a:schemeClr val="tx1"/>
          </a:solidFill>
          <a:latin typeface="+mn-lt"/>
          <a:ea typeface="+mn-ea"/>
          <a:cs typeface="+mn-cs"/>
        </a:defRPr>
      </a:lvl1pPr>
      <a:lvl2pPr marL="2160064" indent="-720021" algn="l" defTabSz="2880086" rtl="0" eaLnBrk="1" latinLnBrk="0" hangingPunct="1">
        <a:lnSpc>
          <a:spcPct val="90000"/>
        </a:lnSpc>
        <a:spcBef>
          <a:spcPts val="1575"/>
        </a:spcBef>
        <a:buFont typeface="Arial" panose="020B0604020202020204" pitchFamily="34" charset="0"/>
        <a:buChar char="•"/>
        <a:defRPr sz="7559" kern="1200">
          <a:solidFill>
            <a:schemeClr val="tx1"/>
          </a:solidFill>
          <a:latin typeface="+mn-lt"/>
          <a:ea typeface="+mn-ea"/>
          <a:cs typeface="+mn-cs"/>
        </a:defRPr>
      </a:lvl2pPr>
      <a:lvl3pPr marL="3600107" indent="-720021" algn="l" defTabSz="2880086" rtl="0" eaLnBrk="1" latinLnBrk="0" hangingPunct="1">
        <a:lnSpc>
          <a:spcPct val="90000"/>
        </a:lnSpc>
        <a:spcBef>
          <a:spcPts val="1575"/>
        </a:spcBef>
        <a:buFont typeface="Arial" panose="020B0604020202020204" pitchFamily="34" charset="0"/>
        <a:buChar char="•"/>
        <a:defRPr sz="6299" kern="1200">
          <a:solidFill>
            <a:schemeClr val="tx1"/>
          </a:solidFill>
          <a:latin typeface="+mn-lt"/>
          <a:ea typeface="+mn-ea"/>
          <a:cs typeface="+mn-cs"/>
        </a:defRPr>
      </a:lvl3pPr>
      <a:lvl4pPr marL="5040150"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4pPr>
      <a:lvl5pPr marL="6480193"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5pPr>
      <a:lvl6pPr marL="7920236"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6pPr>
      <a:lvl7pPr marL="9360278"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7pPr>
      <a:lvl8pPr marL="10800321"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8pPr>
      <a:lvl9pPr marL="12240364"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9pPr>
    </p:bodyStyle>
    <p:otherStyle>
      <a:defPPr>
        <a:defRPr lang="en-US"/>
      </a:defPPr>
      <a:lvl1pPr marL="0" algn="l" defTabSz="2880086" rtl="0" eaLnBrk="1" latinLnBrk="0" hangingPunct="1">
        <a:defRPr sz="5669" kern="1200">
          <a:solidFill>
            <a:schemeClr val="tx1"/>
          </a:solidFill>
          <a:latin typeface="+mn-lt"/>
          <a:ea typeface="+mn-ea"/>
          <a:cs typeface="+mn-cs"/>
        </a:defRPr>
      </a:lvl1pPr>
      <a:lvl2pPr marL="1440043" algn="l" defTabSz="2880086" rtl="0" eaLnBrk="1" latinLnBrk="0" hangingPunct="1">
        <a:defRPr sz="5669" kern="1200">
          <a:solidFill>
            <a:schemeClr val="tx1"/>
          </a:solidFill>
          <a:latin typeface="+mn-lt"/>
          <a:ea typeface="+mn-ea"/>
          <a:cs typeface="+mn-cs"/>
        </a:defRPr>
      </a:lvl2pPr>
      <a:lvl3pPr marL="2880086" algn="l" defTabSz="2880086" rtl="0" eaLnBrk="1" latinLnBrk="0" hangingPunct="1">
        <a:defRPr sz="5669" kern="1200">
          <a:solidFill>
            <a:schemeClr val="tx1"/>
          </a:solidFill>
          <a:latin typeface="+mn-lt"/>
          <a:ea typeface="+mn-ea"/>
          <a:cs typeface="+mn-cs"/>
        </a:defRPr>
      </a:lvl3pPr>
      <a:lvl4pPr marL="4320129" algn="l" defTabSz="2880086" rtl="0" eaLnBrk="1" latinLnBrk="0" hangingPunct="1">
        <a:defRPr sz="5669" kern="1200">
          <a:solidFill>
            <a:schemeClr val="tx1"/>
          </a:solidFill>
          <a:latin typeface="+mn-lt"/>
          <a:ea typeface="+mn-ea"/>
          <a:cs typeface="+mn-cs"/>
        </a:defRPr>
      </a:lvl4pPr>
      <a:lvl5pPr marL="5760171" algn="l" defTabSz="2880086" rtl="0" eaLnBrk="1" latinLnBrk="0" hangingPunct="1">
        <a:defRPr sz="5669" kern="1200">
          <a:solidFill>
            <a:schemeClr val="tx1"/>
          </a:solidFill>
          <a:latin typeface="+mn-lt"/>
          <a:ea typeface="+mn-ea"/>
          <a:cs typeface="+mn-cs"/>
        </a:defRPr>
      </a:lvl5pPr>
      <a:lvl6pPr marL="7200214" algn="l" defTabSz="2880086" rtl="0" eaLnBrk="1" latinLnBrk="0" hangingPunct="1">
        <a:defRPr sz="5669" kern="1200">
          <a:solidFill>
            <a:schemeClr val="tx1"/>
          </a:solidFill>
          <a:latin typeface="+mn-lt"/>
          <a:ea typeface="+mn-ea"/>
          <a:cs typeface="+mn-cs"/>
        </a:defRPr>
      </a:lvl6pPr>
      <a:lvl7pPr marL="8640257" algn="l" defTabSz="2880086" rtl="0" eaLnBrk="1" latinLnBrk="0" hangingPunct="1">
        <a:defRPr sz="5669" kern="1200">
          <a:solidFill>
            <a:schemeClr val="tx1"/>
          </a:solidFill>
          <a:latin typeface="+mn-lt"/>
          <a:ea typeface="+mn-ea"/>
          <a:cs typeface="+mn-cs"/>
        </a:defRPr>
      </a:lvl7pPr>
      <a:lvl8pPr marL="10080300" algn="l" defTabSz="2880086" rtl="0" eaLnBrk="1" latinLnBrk="0" hangingPunct="1">
        <a:defRPr sz="5669" kern="1200">
          <a:solidFill>
            <a:schemeClr val="tx1"/>
          </a:solidFill>
          <a:latin typeface="+mn-lt"/>
          <a:ea typeface="+mn-ea"/>
          <a:cs typeface="+mn-cs"/>
        </a:defRPr>
      </a:lvl8pPr>
      <a:lvl9pPr marL="11520343" algn="l" defTabSz="2880086" rtl="0" eaLnBrk="1" latinLnBrk="0" hangingPunct="1">
        <a:defRPr sz="56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9212838"/>
            <a:ext cx="28800425" cy="4680000"/>
          </a:xfrm>
          <a:prstGeom prst="rect">
            <a:avLst/>
          </a:prstGeom>
        </p:spPr>
      </p:pic>
      <p:pic>
        <p:nvPicPr>
          <p:cNvPr id="5" name="Imagem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28800425" cy="4680000"/>
          </a:xfrm>
          <a:prstGeom prst="rect">
            <a:avLst/>
          </a:prstGeom>
        </p:spPr>
      </p:pic>
      <p:sp>
        <p:nvSpPr>
          <p:cNvPr id="6" name="CaixaDeTexto 5"/>
          <p:cNvSpPr txBox="1"/>
          <p:nvPr/>
        </p:nvSpPr>
        <p:spPr>
          <a:xfrm>
            <a:off x="8115300" y="748392"/>
            <a:ext cx="17659350" cy="1631216"/>
          </a:xfrm>
          <a:prstGeom prst="rect">
            <a:avLst/>
          </a:prstGeom>
          <a:noFill/>
        </p:spPr>
        <p:txBody>
          <a:bodyPr wrap="square" rtlCol="0">
            <a:spAutoFit/>
          </a:bodyPr>
          <a:lstStyle/>
          <a:p>
            <a:pPr algn="ctr"/>
            <a:r>
              <a:rPr lang="pt-BR" sz="10000" b="1" dirty="0" smtClean="0">
                <a:solidFill>
                  <a:schemeClr val="bg1"/>
                </a:solidFill>
                <a:latin typeface="Arial" panose="020B0604020202020204" pitchFamily="34" charset="0"/>
                <a:cs typeface="Arial" panose="020B0604020202020204" pitchFamily="34" charset="0"/>
              </a:rPr>
              <a:t>TITULO DO TRABALHO</a:t>
            </a:r>
            <a:endParaRPr lang="pt-BR" sz="10000" b="1" dirty="0">
              <a:solidFill>
                <a:schemeClr val="bg1"/>
              </a:solidFill>
              <a:latin typeface="Arial" panose="020B0604020202020204" pitchFamily="34" charset="0"/>
              <a:cs typeface="Arial" panose="020B0604020202020204" pitchFamily="34" charset="0"/>
            </a:endParaRPr>
          </a:p>
        </p:txBody>
      </p:sp>
      <p:sp>
        <p:nvSpPr>
          <p:cNvPr id="7" name="CaixaDeTexto 6"/>
          <p:cNvSpPr txBox="1"/>
          <p:nvPr/>
        </p:nvSpPr>
        <p:spPr>
          <a:xfrm>
            <a:off x="327025" y="39575522"/>
            <a:ext cx="14087475" cy="1631216"/>
          </a:xfrm>
          <a:prstGeom prst="rect">
            <a:avLst/>
          </a:prstGeom>
          <a:noFill/>
        </p:spPr>
        <p:txBody>
          <a:bodyPr wrap="square" rtlCol="0">
            <a:spAutoFit/>
          </a:bodyPr>
          <a:lstStyle/>
          <a:p>
            <a:pPr algn="ctr"/>
            <a:r>
              <a:rPr lang="pt-BR" sz="10000" b="1" dirty="0" smtClean="0">
                <a:solidFill>
                  <a:schemeClr val="bg1"/>
                </a:solidFill>
                <a:latin typeface="Arial" panose="020B0604020202020204" pitchFamily="34" charset="0"/>
                <a:cs typeface="Arial" panose="020B0604020202020204" pitchFamily="34" charset="0"/>
              </a:rPr>
              <a:t>CURSO</a:t>
            </a:r>
            <a:endParaRPr lang="pt-BR" sz="10000" b="1" dirty="0">
              <a:solidFill>
                <a:schemeClr val="bg1"/>
              </a:solidFill>
              <a:latin typeface="Arial" panose="020B0604020202020204" pitchFamily="34" charset="0"/>
              <a:cs typeface="Arial" panose="020B0604020202020204" pitchFamily="34" charset="0"/>
            </a:endParaRPr>
          </a:p>
        </p:txBody>
      </p:sp>
      <p:sp>
        <p:nvSpPr>
          <p:cNvPr id="8" name="Rectangle 7"/>
          <p:cNvSpPr txBox="1">
            <a:spLocks noChangeArrowheads="1"/>
          </p:cNvSpPr>
          <p:nvPr/>
        </p:nvSpPr>
        <p:spPr bwMode="auto">
          <a:xfrm>
            <a:off x="785018" y="5428392"/>
            <a:ext cx="13171487" cy="7618413"/>
          </a:xfrm>
          <a:prstGeom prst="rect">
            <a:avLst/>
          </a:prstGeom>
          <a:noFill/>
          <a:ln>
            <a:noFill/>
          </a:ln>
        </p:spPr>
        <p:txBody>
          <a:bodyPr lIns="365352" tIns="182673" rIns="365352" bIns="182673"/>
          <a:lstStyle>
            <a:defPPr>
              <a:defRPr lang="pt-BR"/>
            </a:defPPr>
            <a:lvl1pPr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9pPr>
          </a:lstStyle>
          <a:p>
            <a:pPr algn="ctr" defTabSz="3628796" eaLnBrk="1" hangingPunct="1">
              <a:defRPr/>
            </a:pPr>
            <a:r>
              <a:rPr lang="pt-BR" altLang="pt-BR" sz="6600" b="1" kern="0" dirty="0">
                <a:solidFill>
                  <a:srgbClr val="B30810"/>
                </a:solidFill>
              </a:rPr>
              <a:t>AUTOR(ES</a:t>
            </a:r>
            <a:r>
              <a:rPr lang="pt-BR" altLang="pt-BR" sz="6600" b="1" kern="0" dirty="0" smtClean="0">
                <a:solidFill>
                  <a:srgbClr val="B30810"/>
                </a:solidFill>
              </a:rPr>
              <a:t>)</a:t>
            </a:r>
            <a:endParaRPr lang="pt-BR" altLang="pt-BR" sz="6600" b="1" kern="0" dirty="0">
              <a:solidFill>
                <a:srgbClr val="B30810"/>
              </a:solidFill>
            </a:endParaRPr>
          </a:p>
        </p:txBody>
      </p:sp>
      <p:sp>
        <p:nvSpPr>
          <p:cNvPr id="9" name="Rectangle 7"/>
          <p:cNvSpPr txBox="1">
            <a:spLocks noChangeArrowheads="1"/>
          </p:cNvSpPr>
          <p:nvPr/>
        </p:nvSpPr>
        <p:spPr bwMode="auto">
          <a:xfrm>
            <a:off x="13956505" y="5426805"/>
            <a:ext cx="15309850" cy="7620000"/>
          </a:xfrm>
          <a:prstGeom prst="rect">
            <a:avLst/>
          </a:prstGeom>
          <a:noFill/>
          <a:ln>
            <a:noFill/>
          </a:ln>
        </p:spPr>
        <p:txBody>
          <a:bodyPr lIns="365352" tIns="182673" rIns="365352" bIns="182673"/>
          <a:lstStyle>
            <a:defPPr>
              <a:defRPr lang="pt-BR"/>
            </a:defPPr>
            <a:lvl1pPr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9pPr>
          </a:lstStyle>
          <a:p>
            <a:pPr algn="ctr" defTabSz="3628796" eaLnBrk="1" hangingPunct="1">
              <a:defRPr/>
            </a:pPr>
            <a:r>
              <a:rPr lang="pt-BR" altLang="pt-BR" sz="6600" b="1" kern="0" dirty="0">
                <a:solidFill>
                  <a:srgbClr val="B30810"/>
                </a:solidFill>
              </a:rPr>
              <a:t>ORIENTADOR(ES</a:t>
            </a:r>
            <a:r>
              <a:rPr lang="pt-BR" altLang="pt-BR" sz="6600" b="1" kern="0" dirty="0" smtClean="0">
                <a:solidFill>
                  <a:srgbClr val="B30810"/>
                </a:solidFill>
              </a:rPr>
              <a:t>)</a:t>
            </a:r>
            <a:endParaRPr lang="pt-BR" altLang="pt-BR" sz="6600" b="1" kern="0" dirty="0">
              <a:solidFill>
                <a:srgbClr val="B30810"/>
              </a:solidFill>
            </a:endParaRPr>
          </a:p>
        </p:txBody>
      </p:sp>
      <p:sp>
        <p:nvSpPr>
          <p:cNvPr id="11" name="Rectangle 7"/>
          <p:cNvSpPr txBox="1">
            <a:spLocks noChangeArrowheads="1"/>
          </p:cNvSpPr>
          <p:nvPr/>
        </p:nvSpPr>
        <p:spPr bwMode="auto">
          <a:xfrm>
            <a:off x="1298179" y="14571011"/>
            <a:ext cx="26395362" cy="7081837"/>
          </a:xfrm>
          <a:prstGeom prst="rect">
            <a:avLst/>
          </a:prstGeom>
          <a:noFill/>
          <a:ln>
            <a:noFill/>
          </a:ln>
        </p:spPr>
        <p:txBody>
          <a:bodyPr lIns="365352" tIns="182673" rIns="365352" bIns="182673"/>
          <a:lstStyle>
            <a:defPPr>
              <a:defRPr lang="pt-BR"/>
            </a:defPPr>
            <a:lvl1pPr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9pPr>
          </a:lstStyle>
          <a:p>
            <a:pPr algn="ctr">
              <a:defRPr/>
            </a:pPr>
            <a:r>
              <a:rPr lang="pt-PT" sz="6600" b="1" dirty="0" smtClean="0">
                <a:solidFill>
                  <a:srgbClr val="B30810"/>
                </a:solidFill>
              </a:rPr>
              <a:t>APRESENTAÇÃO DO FATO</a:t>
            </a:r>
            <a:endParaRPr lang="pt-BR" sz="6600" b="1" dirty="0" smtClean="0">
              <a:solidFill>
                <a:srgbClr val="B30810"/>
              </a:solidFill>
            </a:endParaRPr>
          </a:p>
          <a:p>
            <a:pPr algn="just">
              <a:defRPr/>
            </a:pPr>
            <a:r>
              <a:rPr lang="pt-BR" sz="6000" dirty="0" smtClean="0"/>
              <a:t>O voluntário é o indivíduo que dedica parte de seu tempo e talento para prestar ações solidárias e não remuneradas. A grande problemática é a falta de acesso às informações necessárias para realizá-las, como: onde e quando ingressar no voluntariado. Informar, atuar e gerenciar atividades exercidas em instituições do Terceiro Setor, que atuam em prol do bem comum, sem fins lucrativos, são o foco do projeto</a:t>
            </a:r>
            <a:r>
              <a:rPr lang="pt-BR" sz="4000" dirty="0" smtClean="0"/>
              <a:t>. </a:t>
            </a:r>
            <a:endParaRPr lang="pt-PT" sz="4000" dirty="0"/>
          </a:p>
        </p:txBody>
      </p:sp>
      <p:sp>
        <p:nvSpPr>
          <p:cNvPr id="12" name="Rectangle 7"/>
          <p:cNvSpPr txBox="1">
            <a:spLocks noChangeArrowheads="1"/>
          </p:cNvSpPr>
          <p:nvPr/>
        </p:nvSpPr>
        <p:spPr bwMode="auto">
          <a:xfrm>
            <a:off x="0" y="37530633"/>
            <a:ext cx="26009600" cy="1069975"/>
          </a:xfrm>
          <a:prstGeom prst="rect">
            <a:avLst/>
          </a:prstGeom>
          <a:noFill/>
          <a:ln>
            <a:noFill/>
          </a:ln>
        </p:spPr>
        <p:txBody>
          <a:bodyPr lIns="365352" tIns="182673" rIns="365352" bIns="182673"/>
          <a:lstStyle>
            <a:defPPr>
              <a:defRPr lang="pt-BR"/>
            </a:defPPr>
            <a:lvl1pPr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9pPr>
          </a:lstStyle>
          <a:p>
            <a:pPr defTabSz="3628796" eaLnBrk="1" hangingPunct="1">
              <a:defRPr/>
            </a:pPr>
            <a:r>
              <a:rPr lang="pt-BR" sz="6600" b="1" dirty="0" smtClean="0">
                <a:solidFill>
                  <a:srgbClr val="B30810"/>
                </a:solidFill>
              </a:rPr>
              <a:t>REFERÊNCIAS</a:t>
            </a:r>
            <a:r>
              <a:rPr lang="pt-BR" sz="6600" dirty="0" smtClean="0"/>
              <a:t>: </a:t>
            </a:r>
            <a:r>
              <a:rPr lang="pt-BR" sz="6000" dirty="0" smtClean="0"/>
              <a:t>Constam no trabalho escrito na biblioteca da escola.</a:t>
            </a:r>
            <a:endParaRPr lang="pt-BR" altLang="pt-BR" sz="4000" b="1" kern="0" dirty="0">
              <a:effectLst>
                <a:outerShdw blurRad="38100" dist="38100" dir="2700000" algn="tl">
                  <a:srgbClr val="000000">
                    <a:alpha val="43137"/>
                  </a:srgbClr>
                </a:outerShdw>
              </a:effectLst>
            </a:endParaRPr>
          </a:p>
        </p:txBody>
      </p:sp>
      <p:sp>
        <p:nvSpPr>
          <p:cNvPr id="13" name="Rectangle 7"/>
          <p:cNvSpPr txBox="1">
            <a:spLocks noChangeArrowheads="1"/>
          </p:cNvSpPr>
          <p:nvPr/>
        </p:nvSpPr>
        <p:spPr bwMode="auto">
          <a:xfrm>
            <a:off x="1555354" y="22310818"/>
            <a:ext cx="25881011" cy="7448550"/>
          </a:xfrm>
          <a:prstGeom prst="rect">
            <a:avLst/>
          </a:prstGeom>
          <a:noFill/>
          <a:ln>
            <a:noFill/>
          </a:ln>
        </p:spPr>
        <p:txBody>
          <a:bodyPr lIns="365352" tIns="182673" rIns="365352" bIns="182673"/>
          <a:lstStyle>
            <a:defPPr>
              <a:defRPr lang="pt-BR"/>
            </a:defPPr>
            <a:lvl1pPr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9pPr>
          </a:lstStyle>
          <a:p>
            <a:pPr algn="ctr" defTabSz="3628796" eaLnBrk="1" hangingPunct="1">
              <a:defRPr/>
            </a:pPr>
            <a:r>
              <a:rPr lang="pt-PT" altLang="pt-BR" sz="6600" b="1" kern="0" dirty="0" smtClean="0">
                <a:solidFill>
                  <a:srgbClr val="B30810"/>
                </a:solidFill>
              </a:rPr>
              <a:t>ABSTRACT </a:t>
            </a:r>
          </a:p>
          <a:p>
            <a:pPr algn="ctr" defTabSz="3628796" eaLnBrk="1" hangingPunct="1">
              <a:defRPr/>
            </a:pPr>
            <a:r>
              <a:rPr lang="pt-PT" altLang="pt-BR" sz="6600" b="1" kern="0" dirty="0" smtClean="0">
                <a:solidFill>
                  <a:srgbClr val="B30810"/>
                </a:solidFill>
              </a:rPr>
              <a:t>(mesmo texto de cima em inglês)</a:t>
            </a:r>
          </a:p>
          <a:p>
            <a:pPr algn="just" defTabSz="3628796" eaLnBrk="1" hangingPunct="1">
              <a:defRPr/>
            </a:pPr>
            <a:r>
              <a:rPr lang="en-US" altLang="pt-BR" sz="6000" dirty="0"/>
              <a:t>A volunteer is an individual who dedicates part of his or her time and talent to providing unpaid charitable work. The main problem is the lack of access to the information needed to do so, such as where and when to volunteer. The focus of the project is to inform, act and manage activities carried out in Third Sector institutions that work for the common good, without making a profit.</a:t>
            </a:r>
            <a:endParaRPr lang="pt-PT" altLang="pt-BR" sz="6000" dirty="0"/>
          </a:p>
          <a:p>
            <a:pPr algn="ctr" defTabSz="3628796" eaLnBrk="1" hangingPunct="1">
              <a:defRPr/>
            </a:pPr>
            <a:endParaRPr lang="pt-PT" altLang="pt-BR" sz="6600" b="1" kern="0" dirty="0" smtClean="0">
              <a:solidFill>
                <a:srgbClr val="B30810"/>
              </a:solidFill>
            </a:endParaRPr>
          </a:p>
        </p:txBody>
      </p:sp>
      <p:pic>
        <p:nvPicPr>
          <p:cNvPr id="16" name="Imagem 15"/>
          <p:cNvPicPr>
            <a:picLocks noChangeAspect="1"/>
          </p:cNvPicPr>
          <p:nvPr/>
        </p:nvPicPr>
        <p:blipFill rotWithShape="1">
          <a:blip r:embed="rId5" cstate="print">
            <a:extLst>
              <a:ext uri="{28A0092B-C50C-407E-A947-70E740481C1C}">
                <a14:useLocalDpi xmlns:a14="http://schemas.microsoft.com/office/drawing/2010/main" val="0"/>
              </a:ext>
            </a:extLst>
          </a:blip>
          <a:srcRect l="14111" b="12626"/>
          <a:stretch/>
        </p:blipFill>
        <p:spPr>
          <a:xfrm>
            <a:off x="147134" y="216458"/>
            <a:ext cx="4965194" cy="3181799"/>
          </a:xfrm>
          <a:prstGeom prst="rect">
            <a:avLst/>
          </a:prstGeom>
        </p:spPr>
      </p:pic>
      <p:sp>
        <p:nvSpPr>
          <p:cNvPr id="2" name="CaixaDeTexto 1"/>
          <p:cNvSpPr txBox="1"/>
          <p:nvPr/>
        </p:nvSpPr>
        <p:spPr>
          <a:xfrm>
            <a:off x="3371850" y="11087100"/>
            <a:ext cx="21831300" cy="1139223"/>
          </a:xfrm>
          <a:prstGeom prst="rect">
            <a:avLst/>
          </a:prstGeom>
          <a:noFill/>
        </p:spPr>
        <p:txBody>
          <a:bodyPr wrap="square" rtlCol="0">
            <a:spAutoFit/>
          </a:bodyPr>
          <a:lstStyle/>
          <a:p>
            <a:pPr algn="ctr"/>
            <a:r>
              <a:rPr lang="pt-PT" sz="6600" b="1" dirty="0">
                <a:solidFill>
                  <a:srgbClr val="B30810"/>
                </a:solidFill>
                <a:latin typeface="Arial" panose="020B0604020202020204" pitchFamily="34" charset="0"/>
                <a:cs typeface="Arial" panose="020B0604020202020204" pitchFamily="34" charset="0"/>
              </a:rPr>
              <a:t>PROJETO SIMPÓSIO PANCIENTÍFICO </a:t>
            </a:r>
            <a:r>
              <a:rPr lang="pt-PT" sz="6600" b="1" dirty="0">
                <a:solidFill>
                  <a:srgbClr val="B30810"/>
                </a:solidFill>
                <a:latin typeface="Arial" panose="020B0604020202020204" pitchFamily="34" charset="0"/>
                <a:cs typeface="Arial" panose="020B0604020202020204" pitchFamily="34" charset="0"/>
              </a:rPr>
              <a:t>INTERCURSOS</a:t>
            </a:r>
            <a:endParaRPr lang="pt-BR" sz="6600" b="1" dirty="0">
              <a:solidFill>
                <a:srgbClr val="B3081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213679"/>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TotalTime>
  <Words>187</Words>
  <Application>Microsoft Office PowerPoint</Application>
  <PresentationFormat>Personalizar</PresentationFormat>
  <Paragraphs>12</Paragraphs>
  <Slides>1</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Calibri</vt:lpstr>
      <vt:lpstr>Calibri Light</vt:lpstr>
      <vt:lpstr>Tema do Office</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Aluno</dc:creator>
  <cp:lastModifiedBy>Aluno</cp:lastModifiedBy>
  <cp:revision>4</cp:revision>
  <dcterms:created xsi:type="dcterms:W3CDTF">2023-11-13T19:32:11Z</dcterms:created>
  <dcterms:modified xsi:type="dcterms:W3CDTF">2025-04-01T15:53:40Z</dcterms:modified>
</cp:coreProperties>
</file>